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794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803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6733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2774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3880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5728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967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7344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2098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3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7298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74E6-5D49-4ED2-9803-9C436B1DA22C}" type="datetimeFigureOut">
              <a:rPr lang="sv-FI" smtClean="0"/>
              <a:t>27.3.2014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6A99-802D-49FB-A8B3-F30034C92A5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5761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Gnet</a:t>
            </a:r>
            <a:r>
              <a:rPr lang="fi-FI" dirty="0" smtClean="0"/>
              <a:t> </a:t>
            </a:r>
            <a:r>
              <a:rPr lang="fi-FI" dirty="0" err="1" smtClean="0"/>
              <a:t>Digilab</a:t>
            </a:r>
            <a:r>
              <a:rPr lang="fi-FI" dirty="0" smtClean="0"/>
              <a:t> 18.3.2014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PM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3277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51079" y="708454"/>
            <a:ext cx="10515600" cy="54685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err="1" smtClean="0"/>
              <a:t>Möte</a:t>
            </a:r>
            <a:r>
              <a:rPr lang="fi-FI" dirty="0" smtClean="0"/>
              <a:t> 3: 18.3 </a:t>
            </a:r>
            <a:r>
              <a:rPr lang="fi-FI" dirty="0" err="1" smtClean="0"/>
              <a:t>kl</a:t>
            </a:r>
            <a:r>
              <a:rPr lang="fi-FI" dirty="0" smtClean="0"/>
              <a:t>. 8:30 – 11:00. </a:t>
            </a:r>
          </a:p>
          <a:p>
            <a:pPr marL="0" indent="0">
              <a:buNone/>
            </a:pPr>
            <a:r>
              <a:rPr lang="fi-FI" dirty="0" err="1" smtClean="0"/>
              <a:t>Närvarande</a:t>
            </a:r>
            <a:r>
              <a:rPr lang="fi-FI" dirty="0" smtClean="0"/>
              <a:t>: Monica, Johan, Hannu </a:t>
            </a:r>
            <a:r>
              <a:rPr lang="fi-FI" dirty="0" err="1" smtClean="0"/>
              <a:t>och</a:t>
            </a:r>
            <a:r>
              <a:rPr lang="fi-FI" dirty="0" smtClean="0"/>
              <a:t> Maria </a:t>
            </a:r>
          </a:p>
          <a:p>
            <a:pPr marL="0" indent="0">
              <a:buNone/>
            </a:pPr>
            <a:r>
              <a:rPr lang="fi-FI" dirty="0" err="1" smtClean="0"/>
              <a:t>Åtgärder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beslut</a:t>
            </a:r>
            <a:r>
              <a:rPr lang="fi-FI" dirty="0" smtClean="0"/>
              <a:t>: </a:t>
            </a:r>
          </a:p>
          <a:p>
            <a:r>
              <a:rPr lang="fi-FI" dirty="0" smtClean="0"/>
              <a:t>Maria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ansökt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fått</a:t>
            </a:r>
            <a:r>
              <a:rPr lang="fi-FI" dirty="0" smtClean="0"/>
              <a:t> </a:t>
            </a:r>
            <a:r>
              <a:rPr lang="fi-FI" dirty="0" err="1" smtClean="0"/>
              <a:t>förlängd</a:t>
            </a:r>
            <a:r>
              <a:rPr lang="fi-FI" dirty="0" smtClean="0"/>
              <a:t> </a:t>
            </a:r>
            <a:r>
              <a:rPr lang="fi-FI" dirty="0" err="1" smtClean="0"/>
              <a:t>tid</a:t>
            </a:r>
            <a:r>
              <a:rPr lang="fi-FI" dirty="0" smtClean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smtClean="0"/>
              <a:t>31.3 av </a:t>
            </a:r>
            <a:r>
              <a:rPr lang="fi-FI" dirty="0" err="1" smtClean="0"/>
              <a:t>Svenska</a:t>
            </a:r>
            <a:r>
              <a:rPr lang="fi-FI" dirty="0" smtClean="0"/>
              <a:t> </a:t>
            </a:r>
            <a:r>
              <a:rPr lang="fi-FI" dirty="0" err="1" smtClean="0"/>
              <a:t>kulturfonden</a:t>
            </a:r>
            <a:r>
              <a:rPr lang="fi-FI" dirty="0" smtClean="0"/>
              <a:t>. Ett </a:t>
            </a:r>
            <a:r>
              <a:rPr lang="fi-FI" dirty="0" err="1" smtClean="0"/>
              <a:t>distansmöte</a:t>
            </a:r>
            <a:r>
              <a:rPr lang="fi-FI" dirty="0" smtClean="0"/>
              <a:t> </a:t>
            </a:r>
            <a:r>
              <a:rPr lang="fi-FI" dirty="0" err="1" smtClean="0"/>
              <a:t>prickades</a:t>
            </a:r>
            <a:r>
              <a:rPr lang="fi-FI" dirty="0" smtClean="0"/>
              <a:t> in för </a:t>
            </a:r>
            <a:r>
              <a:rPr lang="fi-FI" dirty="0" err="1" smtClean="0"/>
              <a:t>arbetsgruppen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må</a:t>
            </a:r>
            <a:r>
              <a:rPr lang="fi-FI" dirty="0" smtClean="0"/>
              <a:t> 31.3 </a:t>
            </a:r>
            <a:r>
              <a:rPr lang="fi-FI" dirty="0" err="1" smtClean="0"/>
              <a:t>kl</a:t>
            </a:r>
            <a:r>
              <a:rPr lang="fi-FI" dirty="0" smtClean="0"/>
              <a:t>. 9:00. </a:t>
            </a:r>
            <a:r>
              <a:rPr lang="fi-FI" dirty="0" err="1" smtClean="0"/>
              <a:t>Genomgång</a:t>
            </a:r>
            <a:r>
              <a:rPr lang="fi-FI" dirty="0" smtClean="0"/>
              <a:t> av en </a:t>
            </a:r>
            <a:r>
              <a:rPr lang="fi-FI" dirty="0" err="1" smtClean="0"/>
              <a:t>skriftlig</a:t>
            </a:r>
            <a:r>
              <a:rPr lang="fi-FI" dirty="0" smtClean="0"/>
              <a:t> </a:t>
            </a:r>
            <a:r>
              <a:rPr lang="fi-FI" dirty="0" err="1" smtClean="0"/>
              <a:t>rapport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en </a:t>
            </a: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redovisning</a:t>
            </a:r>
            <a:r>
              <a:rPr lang="fi-FI" dirty="0" smtClean="0"/>
              <a:t> </a:t>
            </a:r>
            <a:r>
              <a:rPr lang="fi-FI" dirty="0" err="1" smtClean="0"/>
              <a:t>över</a:t>
            </a:r>
            <a:r>
              <a:rPr lang="fi-FI" dirty="0" smtClean="0"/>
              <a:t> </a:t>
            </a:r>
            <a:r>
              <a:rPr lang="fi-FI" dirty="0" err="1" smtClean="0"/>
              <a:t>användningen</a:t>
            </a:r>
            <a:r>
              <a:rPr lang="fi-FI" dirty="0" smtClean="0"/>
              <a:t> av </a:t>
            </a:r>
            <a:r>
              <a:rPr lang="fi-FI" dirty="0" err="1" smtClean="0"/>
              <a:t>projetbidraget</a:t>
            </a:r>
            <a:r>
              <a:rPr lang="fi-FI" dirty="0" smtClean="0"/>
              <a:t>. </a:t>
            </a:r>
            <a:r>
              <a:rPr lang="fi-FI" dirty="0" err="1" smtClean="0"/>
              <a:t>Redovisningarna</a:t>
            </a:r>
            <a:r>
              <a:rPr lang="fi-FI" dirty="0" smtClean="0"/>
              <a:t> </a:t>
            </a:r>
            <a:r>
              <a:rPr lang="fi-FI" dirty="0" err="1" smtClean="0"/>
              <a:t>lämnas</a:t>
            </a:r>
            <a:r>
              <a:rPr lang="fi-FI" dirty="0" smtClean="0"/>
              <a:t> in </a:t>
            </a:r>
            <a:r>
              <a:rPr lang="fi-FI" dirty="0" err="1" smtClean="0"/>
              <a:t>senare</a:t>
            </a:r>
            <a:r>
              <a:rPr lang="fi-FI" dirty="0" smtClean="0"/>
              <a:t> </a:t>
            </a:r>
            <a:r>
              <a:rPr lang="fi-FI" dirty="0" err="1" smtClean="0"/>
              <a:t>samma</a:t>
            </a:r>
            <a:r>
              <a:rPr lang="fi-FI" dirty="0" smtClean="0"/>
              <a:t> </a:t>
            </a:r>
            <a:r>
              <a:rPr lang="fi-FI" dirty="0" err="1" smtClean="0"/>
              <a:t>dag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Bildningsalliansen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gett</a:t>
            </a:r>
            <a:r>
              <a:rPr lang="fi-FI" dirty="0" smtClean="0"/>
              <a:t> </a:t>
            </a:r>
            <a:r>
              <a:rPr lang="fi-FI" dirty="0" err="1" smtClean="0"/>
              <a:t>sitt</a:t>
            </a:r>
            <a:r>
              <a:rPr lang="fi-FI" dirty="0" smtClean="0"/>
              <a:t> </a:t>
            </a:r>
            <a:r>
              <a:rPr lang="fi-FI" dirty="0" err="1" smtClean="0"/>
              <a:t>anbud</a:t>
            </a:r>
            <a:r>
              <a:rPr lang="fi-FI" dirty="0" smtClean="0"/>
              <a:t>. De </a:t>
            </a:r>
            <a:r>
              <a:rPr lang="fi-FI" dirty="0" err="1" smtClean="0"/>
              <a:t>erbjuder</a:t>
            </a:r>
            <a:r>
              <a:rPr lang="fi-FI" dirty="0" smtClean="0"/>
              <a:t> </a:t>
            </a:r>
            <a:r>
              <a:rPr lang="fi-FI" dirty="0"/>
              <a:t>”</a:t>
            </a:r>
            <a:r>
              <a:rPr lang="fi-FI" dirty="0" err="1"/>
              <a:t>nyckel</a:t>
            </a:r>
            <a:r>
              <a:rPr lang="fi-FI" dirty="0"/>
              <a:t> i </a:t>
            </a:r>
            <a:r>
              <a:rPr lang="fi-FI" dirty="0" err="1"/>
              <a:t>handen</a:t>
            </a:r>
            <a:r>
              <a:rPr lang="fi-FI" dirty="0"/>
              <a:t>” </a:t>
            </a:r>
            <a:r>
              <a:rPr lang="fi-FI" dirty="0" err="1"/>
              <a:t>testwebinarier</a:t>
            </a:r>
            <a:r>
              <a:rPr lang="fi-FI" dirty="0"/>
              <a:t> 400 €</a:t>
            </a:r>
            <a:r>
              <a:rPr lang="fi-FI" dirty="0" smtClean="0"/>
              <a:t>/st. </a:t>
            </a:r>
            <a:r>
              <a:rPr lang="fi-FI" dirty="0" err="1" smtClean="0"/>
              <a:t>Föreläsararvoden</a:t>
            </a:r>
            <a:r>
              <a:rPr lang="fi-FI" dirty="0" smtClean="0"/>
              <a:t> </a:t>
            </a:r>
            <a:r>
              <a:rPr lang="fi-FI" dirty="0" err="1" smtClean="0"/>
              <a:t>tillkommer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utomstående</a:t>
            </a:r>
            <a:r>
              <a:rPr lang="fi-FI" dirty="0" smtClean="0"/>
              <a:t> </a:t>
            </a:r>
            <a:r>
              <a:rPr lang="fi-FI" dirty="0" err="1" smtClean="0"/>
              <a:t>föreläsare</a:t>
            </a:r>
            <a:r>
              <a:rPr lang="fi-FI" dirty="0" smtClean="0"/>
              <a:t> </a:t>
            </a:r>
            <a:r>
              <a:rPr lang="fi-FI" dirty="0" err="1" smtClean="0"/>
              <a:t>används</a:t>
            </a:r>
            <a:r>
              <a:rPr lang="fi-FI" dirty="0" smtClean="0"/>
              <a:t>. </a:t>
            </a:r>
            <a:r>
              <a:rPr lang="fi-FI" dirty="0" err="1" smtClean="0"/>
              <a:t>Arbetsgruppen</a:t>
            </a:r>
            <a:r>
              <a:rPr lang="fi-FI" dirty="0" smtClean="0"/>
              <a:t> </a:t>
            </a:r>
            <a:r>
              <a:rPr lang="fi-FI" dirty="0" err="1" smtClean="0"/>
              <a:t>godkände</a:t>
            </a:r>
            <a:r>
              <a:rPr lang="fi-FI" dirty="0" smtClean="0"/>
              <a:t> </a:t>
            </a:r>
            <a:r>
              <a:rPr lang="fi-FI" dirty="0" err="1" smtClean="0"/>
              <a:t>anbudet</a:t>
            </a:r>
            <a:r>
              <a:rPr lang="fi-FI" dirty="0" smtClean="0"/>
              <a:t>.</a:t>
            </a:r>
            <a:endParaRPr lang="sv-FI" dirty="0"/>
          </a:p>
          <a:p>
            <a:r>
              <a:rPr lang="fi-FI" dirty="0" err="1" smtClean="0"/>
              <a:t>Lektion.se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p.g.a</a:t>
            </a:r>
            <a:r>
              <a:rPr lang="fi-FI" dirty="0" smtClean="0"/>
              <a:t>. </a:t>
            </a:r>
            <a:r>
              <a:rPr lang="fi-FI" dirty="0" err="1" smtClean="0"/>
              <a:t>tajt</a:t>
            </a:r>
            <a:r>
              <a:rPr lang="fi-FI" dirty="0" smtClean="0"/>
              <a:t> </a:t>
            </a:r>
            <a:r>
              <a:rPr lang="fi-FI" dirty="0" err="1" smtClean="0"/>
              <a:t>tidtabell</a:t>
            </a:r>
            <a:r>
              <a:rPr lang="fi-FI" dirty="0" smtClean="0"/>
              <a:t> </a:t>
            </a:r>
            <a:r>
              <a:rPr lang="fi-FI" dirty="0" err="1" smtClean="0"/>
              <a:t>föreslagit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vi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dit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studiebesök</a:t>
            </a:r>
            <a:r>
              <a:rPr lang="fi-FI" dirty="0" smtClean="0"/>
              <a:t>. Johan </a:t>
            </a:r>
            <a:r>
              <a:rPr lang="fi-FI" dirty="0" err="1" smtClean="0"/>
              <a:t>åker</a:t>
            </a:r>
            <a:r>
              <a:rPr lang="fi-FI" dirty="0" smtClean="0"/>
              <a:t> 24-25.3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projektets</a:t>
            </a:r>
            <a:r>
              <a:rPr lang="fi-FI" dirty="0" smtClean="0"/>
              <a:t> </a:t>
            </a:r>
            <a:r>
              <a:rPr lang="fi-FI" dirty="0" err="1" smtClean="0"/>
              <a:t>bekostnad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Helsingborg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studiebesök</a:t>
            </a:r>
            <a:r>
              <a:rPr lang="fi-FI" dirty="0" smtClean="0"/>
              <a:t>.</a:t>
            </a:r>
          </a:p>
          <a:p>
            <a:r>
              <a:rPr lang="fi-FI" dirty="0" smtClean="0"/>
              <a:t>3-4 </a:t>
            </a:r>
            <a:r>
              <a:rPr lang="fi-FI" dirty="0" err="1" smtClean="0"/>
              <a:t>personer</a:t>
            </a:r>
            <a:r>
              <a:rPr lang="fi-FI" dirty="0" smtClean="0"/>
              <a:t> </a:t>
            </a:r>
            <a:r>
              <a:rPr lang="fi-FI" dirty="0" err="1" smtClean="0"/>
              <a:t>åker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ITK </a:t>
            </a:r>
            <a:r>
              <a:rPr lang="fi-FI" dirty="0" err="1" smtClean="0"/>
              <a:t>mässan</a:t>
            </a:r>
            <a:r>
              <a:rPr lang="fi-FI" dirty="0" smtClean="0"/>
              <a:t> i </a:t>
            </a:r>
            <a:r>
              <a:rPr lang="fi-FI" dirty="0" err="1" smtClean="0"/>
              <a:t>Tavastehus</a:t>
            </a:r>
            <a:r>
              <a:rPr lang="fi-FI" dirty="0" smtClean="0"/>
              <a:t> 10-11.4, Hannu, Johan </a:t>
            </a:r>
            <a:r>
              <a:rPr lang="fi-FI" dirty="0" err="1" smtClean="0"/>
              <a:t>och</a:t>
            </a:r>
            <a:r>
              <a:rPr lang="fi-FI" dirty="0" smtClean="0"/>
              <a:t> en </a:t>
            </a:r>
            <a:r>
              <a:rPr lang="fi-FI" dirty="0" err="1" smtClean="0"/>
              <a:t>representant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BoGy</a:t>
            </a:r>
            <a:r>
              <a:rPr lang="fi-FI" dirty="0" smtClean="0"/>
              <a:t> </a:t>
            </a:r>
            <a:r>
              <a:rPr lang="fi-FI" dirty="0" err="1" smtClean="0"/>
              <a:t>åker</a:t>
            </a:r>
            <a:r>
              <a:rPr lang="fi-FI" dirty="0" smtClean="0"/>
              <a:t>. (</a:t>
            </a:r>
            <a:r>
              <a:rPr lang="fi-FI" dirty="0" err="1" smtClean="0"/>
              <a:t>Senare</a:t>
            </a:r>
            <a:r>
              <a:rPr lang="fi-FI" dirty="0" smtClean="0"/>
              <a:t> </a:t>
            </a:r>
            <a:r>
              <a:rPr lang="fi-FI" dirty="0" err="1" smtClean="0"/>
              <a:t>bestämt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Tom Nyman </a:t>
            </a:r>
            <a:r>
              <a:rPr lang="fi-FI" dirty="0" err="1" smtClean="0"/>
              <a:t>åker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25777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38897"/>
            <a:ext cx="10515600" cy="955589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Utkast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redovisning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för </a:t>
            </a:r>
            <a:r>
              <a:rPr lang="fi-FI" dirty="0" err="1" smtClean="0"/>
              <a:t>bidraget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30 000 €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Ekonomi: </a:t>
            </a:r>
          </a:p>
          <a:p>
            <a:r>
              <a:rPr lang="fi-FI" dirty="0" err="1" smtClean="0"/>
              <a:t>Utredare</a:t>
            </a:r>
            <a:r>
              <a:rPr lang="fi-FI" dirty="0" smtClean="0"/>
              <a:t> Maria </a:t>
            </a:r>
            <a:r>
              <a:rPr lang="fi-FI" dirty="0" err="1" smtClean="0"/>
              <a:t>Malins</a:t>
            </a:r>
            <a:r>
              <a:rPr lang="fi-FI" dirty="0" smtClean="0"/>
              <a:t> </a:t>
            </a:r>
            <a:r>
              <a:rPr lang="fi-FI" dirty="0" err="1" smtClean="0"/>
              <a:t>lön</a:t>
            </a:r>
            <a:endParaRPr lang="fi-FI" dirty="0"/>
          </a:p>
          <a:p>
            <a:r>
              <a:rPr lang="fi-FI" dirty="0" err="1" smtClean="0"/>
              <a:t>GNet</a:t>
            </a:r>
            <a:r>
              <a:rPr lang="fi-FI" dirty="0" smtClean="0"/>
              <a:t> </a:t>
            </a:r>
            <a:r>
              <a:rPr lang="fi-FI" dirty="0" err="1" smtClean="0"/>
              <a:t>koordnator</a:t>
            </a:r>
            <a:r>
              <a:rPr lang="fi-FI" dirty="0" smtClean="0"/>
              <a:t> Johan </a:t>
            </a:r>
            <a:r>
              <a:rPr lang="fi-FI" dirty="0" err="1" smtClean="0"/>
              <a:t>Gulins</a:t>
            </a:r>
            <a:r>
              <a:rPr lang="fi-FI" smtClean="0"/>
              <a:t> lön</a:t>
            </a:r>
            <a:endParaRPr lang="fi-FI" dirty="0" smtClean="0"/>
          </a:p>
          <a:p>
            <a:r>
              <a:rPr lang="fi-FI" dirty="0" err="1" smtClean="0"/>
              <a:t>Omkostnader</a:t>
            </a:r>
            <a:r>
              <a:rPr lang="fi-FI" dirty="0" smtClean="0"/>
              <a:t> för FBA-</a:t>
            </a:r>
            <a:r>
              <a:rPr lang="fi-FI" dirty="0" err="1" smtClean="0"/>
              <a:t>dagen</a:t>
            </a:r>
            <a:r>
              <a:rPr lang="fi-FI" dirty="0" smtClean="0"/>
              <a:t> 8.3.</a:t>
            </a:r>
            <a:endParaRPr lang="fi-FI" dirty="0"/>
          </a:p>
          <a:p>
            <a:r>
              <a:rPr lang="fi-FI" dirty="0" err="1" smtClean="0"/>
              <a:t>Testwebbinarier</a:t>
            </a:r>
            <a:r>
              <a:rPr lang="fi-FI" dirty="0"/>
              <a:t> </a:t>
            </a:r>
            <a:r>
              <a:rPr lang="fi-FI" dirty="0" smtClean="0"/>
              <a:t>BA (400/</a:t>
            </a:r>
            <a:r>
              <a:rPr lang="fi-FI" dirty="0" err="1" smtClean="0"/>
              <a:t>webbinarium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Föreläsare</a:t>
            </a:r>
            <a:endParaRPr lang="fi-FI" dirty="0" smtClean="0"/>
          </a:p>
          <a:p>
            <a:r>
              <a:rPr lang="fi-FI" dirty="0" err="1" smtClean="0"/>
              <a:t>Omkostnader</a:t>
            </a:r>
            <a:r>
              <a:rPr lang="fi-FI" dirty="0" smtClean="0"/>
              <a:t> för </a:t>
            </a:r>
            <a:r>
              <a:rPr lang="fi-FI" dirty="0" err="1" smtClean="0"/>
              <a:t>studiebesök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lektion.se</a:t>
            </a:r>
            <a:endParaRPr lang="fi-FI" dirty="0"/>
          </a:p>
          <a:p>
            <a:r>
              <a:rPr lang="fi-FI" dirty="0" err="1" smtClean="0"/>
              <a:t>Arbetsgruppens</a:t>
            </a:r>
            <a:r>
              <a:rPr lang="fi-FI" dirty="0" smtClean="0"/>
              <a:t> </a:t>
            </a:r>
            <a:r>
              <a:rPr lang="fi-FI" dirty="0" err="1" smtClean="0"/>
              <a:t>resor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möten</a:t>
            </a:r>
            <a:endParaRPr lang="fi-FI" dirty="0" smtClean="0"/>
          </a:p>
          <a:p>
            <a:r>
              <a:rPr lang="fi-FI" dirty="0" err="1" smtClean="0"/>
              <a:t>Omkostnader</a:t>
            </a:r>
            <a:r>
              <a:rPr lang="fi-FI" dirty="0" smtClean="0"/>
              <a:t> för </a:t>
            </a:r>
            <a:r>
              <a:rPr lang="fi-FI" dirty="0" err="1" smtClean="0"/>
              <a:t>resor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deltagande</a:t>
            </a:r>
            <a:r>
              <a:rPr lang="fi-FI" dirty="0" smtClean="0"/>
              <a:t> i ITK-</a:t>
            </a:r>
            <a:r>
              <a:rPr lang="fi-FI" dirty="0" err="1" smtClean="0"/>
              <a:t>mässa</a:t>
            </a:r>
            <a:r>
              <a:rPr lang="fi-FI" dirty="0" smtClean="0"/>
              <a:t> i </a:t>
            </a:r>
            <a:r>
              <a:rPr lang="fi-FI" dirty="0" err="1" smtClean="0"/>
              <a:t>april</a:t>
            </a:r>
            <a:r>
              <a:rPr lang="fi-FI" dirty="0" smtClean="0"/>
              <a:t>. </a:t>
            </a:r>
          </a:p>
          <a:p>
            <a:r>
              <a:rPr lang="fi-FI" dirty="0" smtClean="0"/>
              <a:t>Annat?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69316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Rapporttext</a:t>
            </a:r>
            <a:r>
              <a:rPr lang="fi-FI" dirty="0" smtClean="0"/>
              <a:t>: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 smtClean="0"/>
              <a:t>ska</a:t>
            </a:r>
            <a:r>
              <a:rPr lang="fi-FI" sz="2400" dirty="0" smtClean="0"/>
              <a:t> </a:t>
            </a:r>
            <a:r>
              <a:rPr lang="fi-FI" sz="2400" dirty="0" err="1" smtClean="0"/>
              <a:t>ingå</a:t>
            </a:r>
            <a:r>
              <a:rPr lang="fi-FI" sz="2400" dirty="0" smtClean="0"/>
              <a:t>? </a:t>
            </a:r>
          </a:p>
          <a:p>
            <a:pPr marL="0" indent="0">
              <a:buNone/>
            </a:pPr>
            <a:r>
              <a:rPr lang="fi-FI" sz="2400" dirty="0" err="1" smtClean="0"/>
              <a:t>Redogörelse</a:t>
            </a:r>
            <a:r>
              <a:rPr lang="fi-FI" sz="2400" dirty="0" smtClean="0"/>
              <a:t> för </a:t>
            </a:r>
            <a:r>
              <a:rPr lang="fi-FI" sz="2400" dirty="0" err="1" smtClean="0"/>
              <a:t>vad</a:t>
            </a:r>
            <a:r>
              <a:rPr lang="fi-FI" sz="2400" dirty="0" smtClean="0"/>
              <a:t> vi </a:t>
            </a:r>
            <a:r>
              <a:rPr lang="fi-FI" sz="2400" dirty="0" err="1" smtClean="0"/>
              <a:t>gjort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 smtClean="0"/>
              <a:t>som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under</a:t>
            </a:r>
            <a:r>
              <a:rPr lang="fi-FI" sz="2400" dirty="0" smtClean="0"/>
              <a:t> </a:t>
            </a:r>
            <a:r>
              <a:rPr lang="fi-FI" sz="2400" dirty="0" err="1" smtClean="0"/>
              <a:t>arbete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 err="1" smtClean="0"/>
              <a:t>Rapporttexten</a:t>
            </a:r>
            <a:r>
              <a:rPr lang="fi-FI" sz="2400" dirty="0" smtClean="0"/>
              <a:t> </a:t>
            </a:r>
            <a:r>
              <a:rPr lang="fi-FI" sz="2400" dirty="0" err="1" smtClean="0"/>
              <a:t>till</a:t>
            </a:r>
            <a:r>
              <a:rPr lang="fi-FI" sz="2400" dirty="0" smtClean="0"/>
              <a:t> </a:t>
            </a:r>
            <a:r>
              <a:rPr lang="fi-FI" sz="2400" dirty="0" err="1" smtClean="0"/>
              <a:t>nytta</a:t>
            </a:r>
            <a:r>
              <a:rPr lang="fi-FI" sz="2400" dirty="0" smtClean="0"/>
              <a:t>, </a:t>
            </a:r>
            <a:r>
              <a:rPr lang="fi-FI" sz="2400" dirty="0" err="1" smtClean="0"/>
              <a:t>texten</a:t>
            </a:r>
            <a:r>
              <a:rPr lang="fi-FI" sz="2400" dirty="0" smtClean="0"/>
              <a:t> </a:t>
            </a:r>
            <a:r>
              <a:rPr lang="fi-FI" sz="2400" dirty="0" err="1" smtClean="0"/>
              <a:t>kan</a:t>
            </a:r>
            <a:r>
              <a:rPr lang="fi-FI" sz="2400" dirty="0" smtClean="0"/>
              <a:t> </a:t>
            </a:r>
            <a:r>
              <a:rPr lang="fi-FI" sz="2400" dirty="0" err="1" smtClean="0"/>
              <a:t>samtidigt</a:t>
            </a:r>
            <a:r>
              <a:rPr lang="fi-FI" sz="2400" dirty="0" smtClean="0"/>
              <a:t> </a:t>
            </a:r>
            <a:r>
              <a:rPr lang="fi-FI" sz="2400" dirty="0" err="1" smtClean="0"/>
              <a:t>användas</a:t>
            </a:r>
            <a:r>
              <a:rPr lang="fi-FI" sz="2400" dirty="0" smtClean="0"/>
              <a:t> </a:t>
            </a:r>
            <a:r>
              <a:rPr lang="fi-FI" sz="2400" dirty="0" err="1" smtClean="0"/>
              <a:t>som</a:t>
            </a:r>
            <a:r>
              <a:rPr lang="fi-FI" sz="2400" dirty="0" smtClean="0"/>
              <a:t> </a:t>
            </a:r>
            <a:r>
              <a:rPr lang="fi-FI" sz="2400" dirty="0" err="1" smtClean="0"/>
              <a:t>plan</a:t>
            </a:r>
            <a:r>
              <a:rPr lang="fi-FI" sz="2400" dirty="0" smtClean="0"/>
              <a:t> för </a:t>
            </a:r>
            <a:r>
              <a:rPr lang="fi-FI" sz="2400" dirty="0" err="1" smtClean="0"/>
              <a:t>nästa</a:t>
            </a:r>
            <a:r>
              <a:rPr lang="fi-FI" sz="2400" dirty="0" smtClean="0"/>
              <a:t> </a:t>
            </a:r>
            <a:r>
              <a:rPr lang="fi-FI" sz="2400" dirty="0" err="1" smtClean="0"/>
              <a:t>ansökan</a:t>
            </a:r>
            <a:r>
              <a:rPr lang="fi-FI" sz="2400" dirty="0" smtClean="0"/>
              <a:t> </a:t>
            </a:r>
            <a:r>
              <a:rPr lang="fi-FI" sz="2400" dirty="0" err="1" smtClean="0"/>
              <a:t>som</a:t>
            </a:r>
            <a:r>
              <a:rPr lang="fi-FI" sz="2400" dirty="0" smtClean="0"/>
              <a:t> </a:t>
            </a:r>
            <a:r>
              <a:rPr lang="fi-FI" sz="2400" dirty="0" err="1" smtClean="0"/>
              <a:t>lämnas</a:t>
            </a:r>
            <a:r>
              <a:rPr lang="fi-FI" sz="2400" dirty="0" smtClean="0"/>
              <a:t> in </a:t>
            </a:r>
            <a:r>
              <a:rPr lang="fi-FI" sz="2400" dirty="0" err="1" smtClean="0"/>
              <a:t>före</a:t>
            </a:r>
            <a:r>
              <a:rPr lang="fi-FI" sz="2400" dirty="0" smtClean="0"/>
              <a:t> 15.4?</a:t>
            </a:r>
          </a:p>
          <a:p>
            <a:pPr marL="0" indent="0">
              <a:buNone/>
            </a:pPr>
            <a:r>
              <a:rPr lang="fi-FI" sz="2400" dirty="0" err="1" smtClean="0"/>
              <a:t>Ekonomisk</a:t>
            </a:r>
            <a:r>
              <a:rPr lang="fi-FI" sz="2400" dirty="0" smtClean="0"/>
              <a:t> </a:t>
            </a:r>
            <a:r>
              <a:rPr lang="fi-FI" sz="2400" dirty="0" err="1" smtClean="0"/>
              <a:t>redovisning</a:t>
            </a:r>
            <a:r>
              <a:rPr lang="fi-FI" sz="2400" dirty="0" smtClean="0"/>
              <a:t> för </a:t>
            </a:r>
            <a:r>
              <a:rPr lang="fi-FI" sz="2400" dirty="0" err="1" smtClean="0"/>
              <a:t>utgifter</a:t>
            </a:r>
            <a:r>
              <a:rPr lang="fi-FI" sz="2400" dirty="0" smtClean="0"/>
              <a:t> per 31.3 </a:t>
            </a:r>
            <a:r>
              <a:rPr lang="fi-FI" sz="2400" dirty="0" err="1" smtClean="0"/>
              <a:t>och</a:t>
            </a:r>
            <a:r>
              <a:rPr lang="fi-FI" sz="2400" dirty="0" smtClean="0"/>
              <a:t> en </a:t>
            </a:r>
            <a:r>
              <a:rPr lang="fi-FI" sz="2400" dirty="0" err="1" smtClean="0"/>
              <a:t>budget</a:t>
            </a:r>
            <a:r>
              <a:rPr lang="fi-FI" sz="2400" dirty="0" smtClean="0"/>
              <a:t> för </a:t>
            </a:r>
            <a:r>
              <a:rPr lang="fi-FI" sz="2400" dirty="0" err="1" smtClean="0"/>
              <a:t>hur</a:t>
            </a:r>
            <a:r>
              <a:rPr lang="fi-FI" sz="2400" dirty="0" smtClean="0"/>
              <a:t> vi </a:t>
            </a:r>
            <a:r>
              <a:rPr lang="fi-FI" sz="2400" dirty="0" err="1" smtClean="0"/>
              <a:t>har</a:t>
            </a:r>
            <a:r>
              <a:rPr lang="fi-FI" sz="2400" dirty="0" smtClean="0"/>
              <a:t> </a:t>
            </a:r>
            <a:r>
              <a:rPr lang="fi-FI" sz="2400" dirty="0" err="1" smtClean="0"/>
              <a:t>tänkt</a:t>
            </a:r>
            <a:r>
              <a:rPr lang="fi-FI" sz="2400" dirty="0" smtClean="0"/>
              <a:t> </a:t>
            </a:r>
            <a:r>
              <a:rPr lang="fi-FI" sz="2400" dirty="0" err="1" smtClean="0"/>
              <a:t>använda</a:t>
            </a:r>
            <a:r>
              <a:rPr lang="fi-FI" sz="2400" dirty="0" smtClean="0"/>
              <a:t> </a:t>
            </a:r>
            <a:r>
              <a:rPr lang="fi-FI" sz="2400" dirty="0" err="1" smtClean="0"/>
              <a:t>återstoden</a:t>
            </a:r>
            <a:r>
              <a:rPr lang="fi-FI" sz="2400" dirty="0" smtClean="0"/>
              <a:t> av </a:t>
            </a:r>
            <a:r>
              <a:rPr lang="fi-FI" sz="2400" dirty="0" err="1" smtClean="0"/>
              <a:t>det</a:t>
            </a:r>
            <a:r>
              <a:rPr lang="fi-FI" sz="2400" dirty="0" smtClean="0"/>
              <a:t> </a:t>
            </a:r>
            <a:r>
              <a:rPr lang="fi-FI" sz="2400" dirty="0" err="1" smtClean="0"/>
              <a:t>beviljade</a:t>
            </a:r>
            <a:r>
              <a:rPr lang="fi-FI" sz="2400" dirty="0" smtClean="0"/>
              <a:t> </a:t>
            </a:r>
            <a:r>
              <a:rPr lang="fi-FI" sz="2400" dirty="0" err="1" smtClean="0"/>
              <a:t>projektbidraget</a:t>
            </a:r>
            <a:r>
              <a:rPr lang="fi-FI" sz="2400" dirty="0" smtClean="0"/>
              <a:t>.</a:t>
            </a:r>
          </a:p>
          <a:p>
            <a:pPr marL="0" indent="0">
              <a:buNone/>
            </a:pP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220927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261</Words>
  <Application>Microsoft Office PowerPoint</Application>
  <PresentationFormat>Bredbild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Gnet Digilab 18.3.2014</vt:lpstr>
      <vt:lpstr>PowerPoint-presentation</vt:lpstr>
      <vt:lpstr>Utkast till ekonomisk redovisning  för bidraget på 30 000 €</vt:lpstr>
      <vt:lpstr>Rapporttext:</vt:lpstr>
    </vt:vector>
  </TitlesOfParts>
  <Company>Porvoon Kaupunki - Borgå Stad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Gnet Digilab 18.3.2014</dc:title>
  <dc:creator>MALIN MARIA</dc:creator>
  <cp:lastModifiedBy>Johan Gulin</cp:lastModifiedBy>
  <cp:revision>13</cp:revision>
  <dcterms:created xsi:type="dcterms:W3CDTF">2014-03-04T14:03:35Z</dcterms:created>
  <dcterms:modified xsi:type="dcterms:W3CDTF">2014-03-27T09:31:38Z</dcterms:modified>
</cp:coreProperties>
</file>