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71" r:id="rId3"/>
    <p:sldId id="263" r:id="rId4"/>
    <p:sldId id="270" r:id="rId5"/>
    <p:sldId id="266" r:id="rId6"/>
    <p:sldId id="267" r:id="rId7"/>
    <p:sldId id="262" r:id="rId8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24704047603524"/>
          <c:y val="3.6026348793793121E-2"/>
          <c:w val="0.64678134704256884"/>
          <c:h val="0.89729537067258303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Blad1!$A$2:$A$5</c:f>
              <c:strCache>
                <c:ptCount val="2"/>
                <c:pt idx="0">
                  <c:v>Godkända</c:v>
                </c:pt>
                <c:pt idx="1">
                  <c:v>Underkända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74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Blad1!$A$2:$A$5</c15:sqref>
                  </c15:fullRef>
                </c:ext>
              </c:extLst>
              <c:f>Blad1!$A$2:$A$3</c:f>
              <c:strCache>
                <c:ptCount val="2"/>
                <c:pt idx="0">
                  <c:v>Godkända</c:v>
                </c:pt>
                <c:pt idx="1">
                  <c:v>Underkända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Blad1!$B$2:$B$5</c15:sqref>
                  </c15:fullRef>
                </c:ext>
              </c:extLst>
              <c:f>Blad1!$B$2:$B$3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0.52676</cdr:x>
      <cdr:y>0.58297</cdr:y>
    </cdr:from>
    <cdr:to>
      <cdr:x>0.84718</cdr:x>
      <cdr:y>0.71189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2667709" y="3436082"/>
          <a:ext cx="1622738" cy="759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4800" dirty="0" smtClean="0"/>
            <a:t>71%</a:t>
          </a:r>
          <a:endParaRPr lang="sv-SE" sz="4800" dirty="0"/>
        </a:p>
      </cdr:txBody>
    </cdr:sp>
  </cdr:relSizeAnchor>
  <cdr:relSizeAnchor xmlns:cdr="http://schemas.openxmlformats.org/drawingml/2006/chartDrawing">
    <cdr:from>
      <cdr:x>0.13513</cdr:x>
      <cdr:y>0.31639</cdr:y>
    </cdr:from>
    <cdr:to>
      <cdr:x>0.41487</cdr:x>
      <cdr:y>0.46716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684363" y="1864860"/>
          <a:ext cx="1416676" cy="888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4800" dirty="0" smtClean="0"/>
            <a:t>29%</a:t>
          </a:r>
          <a:endParaRPr lang="sv-SE" sz="4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D7996-35B1-4AB4-A311-9312449FC2F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BB26D-CC91-4ABF-A3CC-4680559F0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2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615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15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3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7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901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30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42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60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30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30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59C8-54E4-4161-B3F8-9CB5AA927A91}" type="datetimeFigureOut">
              <a:rPr lang="sv-SE" smtClean="0"/>
              <a:t>2014-03-07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4FED-47F8-4594-B361-E2C52FE206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2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8800" b="1" dirty="0" err="1" smtClean="0"/>
              <a:t>GNet</a:t>
            </a:r>
            <a:endParaRPr lang="sv-FI" sz="8800" b="1" dirty="0"/>
          </a:p>
        </p:txBody>
      </p:sp>
      <p:pic>
        <p:nvPicPr>
          <p:cNvPr id="7" name="Platshållare för innehåll 6" descr="Helsi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40216" y="1556792"/>
            <a:ext cx="1512168" cy="1512168"/>
          </a:xfrm>
        </p:spPr>
      </p:pic>
      <p:pic>
        <p:nvPicPr>
          <p:cNvPr id="4" name="Bildobjekt 3" descr="logo-w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1114" y="178520"/>
            <a:ext cx="4482540" cy="1142857"/>
          </a:xfrm>
          <a:prstGeom prst="rect">
            <a:avLst/>
          </a:prstGeom>
        </p:spPr>
      </p:pic>
      <p:pic>
        <p:nvPicPr>
          <p:cNvPr id="8" name="Picture 1" descr="C:\Documents and Settings\ulrhol\My Documents\Bild&amp;Foto\BSS_log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8009" y="1556792"/>
            <a:ext cx="142569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Bogysta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5800" y="155679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objekt 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8008" y="3429000"/>
            <a:ext cx="14401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95800" y="342900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1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40216" y="3429000"/>
            <a:ext cx="14401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u_0_7" descr="Sibbo gymnasium – Sibbo, Finland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556792"/>
            <a:ext cx="1584176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dobjekt 13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3592" y="3429000"/>
            <a:ext cx="15841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79976" y="5229201"/>
            <a:ext cx="324307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www.kotkasamskola.com/Dokument/koulu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5721" y="5085184"/>
            <a:ext cx="1803673" cy="1615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56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Gnet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4800" dirty="0" smtClean="0"/>
              <a:t>Distansundervisning</a:t>
            </a:r>
          </a:p>
          <a:p>
            <a:r>
              <a:rPr lang="sv-SE" sz="4800" dirty="0" smtClean="0"/>
              <a:t>Tätare (bättre) kontakt </a:t>
            </a:r>
            <a:r>
              <a:rPr lang="sv-SE" sz="4800" dirty="0"/>
              <a:t>mellan skolor</a:t>
            </a:r>
          </a:p>
          <a:p>
            <a:r>
              <a:rPr lang="sv-SE" sz="4800" dirty="0" smtClean="0"/>
              <a:t>Cern</a:t>
            </a:r>
          </a:p>
          <a:p>
            <a:r>
              <a:rPr lang="sv-SE" sz="4800" dirty="0" smtClean="0"/>
              <a:t>Förintelseresa till Polen</a:t>
            </a:r>
          </a:p>
          <a:p>
            <a:r>
              <a:rPr lang="sv-SE" sz="4800" dirty="0" smtClean="0"/>
              <a:t>Allmänna lärarträffar</a:t>
            </a:r>
            <a:endParaRPr lang="sv-SE" sz="4400" dirty="0" smtClean="0"/>
          </a:p>
          <a:p>
            <a:r>
              <a:rPr lang="sv-SE" sz="4800" dirty="0" smtClean="0"/>
              <a:t>Träffar för </a:t>
            </a:r>
            <a:r>
              <a:rPr lang="sv-SE" sz="4800" dirty="0" err="1" smtClean="0"/>
              <a:t>GNet:s</a:t>
            </a:r>
            <a:r>
              <a:rPr lang="sv-SE" sz="4800" dirty="0" smtClean="0"/>
              <a:t> </a:t>
            </a:r>
            <a:r>
              <a:rPr lang="sv-SE" sz="4800" dirty="0" smtClean="0"/>
              <a:t>ämneslärare</a:t>
            </a:r>
          </a:p>
          <a:p>
            <a:r>
              <a:rPr lang="sv-SE" sz="4800" dirty="0"/>
              <a:t>l</a:t>
            </a:r>
            <a:r>
              <a:rPr lang="sv-SE" sz="4800" dirty="0" smtClean="0"/>
              <a:t>ektion.se </a:t>
            </a:r>
            <a:endParaRPr lang="sv-SE" sz="4800" dirty="0"/>
          </a:p>
        </p:txBody>
      </p:sp>
      <p:pic>
        <p:nvPicPr>
          <p:cNvPr id="4" name="Bildobjekt 3" descr="logo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2773" y="118941"/>
            <a:ext cx="4482540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</a:t>
            </a:r>
            <a:r>
              <a:rPr lang="sv-SE" dirty="0" smtClean="0"/>
              <a:t>rfarenheter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838200" y="1373044"/>
            <a:ext cx="10515600" cy="5098093"/>
          </a:xfrm>
        </p:spPr>
        <p:txBody>
          <a:bodyPr>
            <a:normAutofit/>
          </a:bodyPr>
          <a:lstStyle/>
          <a:p>
            <a:r>
              <a:rPr lang="sv-SE" sz="3600" dirty="0" smtClean="0"/>
              <a:t>Skapa en </a:t>
            </a:r>
            <a:r>
              <a:rPr lang="sv-SE" sz="3600" u="sng" dirty="0" smtClean="0"/>
              <a:t>tydlig överblick</a:t>
            </a:r>
          </a:p>
          <a:p>
            <a:r>
              <a:rPr lang="sv-SE" sz="3600" dirty="0" smtClean="0"/>
              <a:t>Förmedla en </a:t>
            </a:r>
            <a:r>
              <a:rPr lang="sv-SE" sz="3600" u="sng" dirty="0" smtClean="0"/>
              <a:t>tydlig kursstruktur</a:t>
            </a:r>
            <a:r>
              <a:rPr lang="sv-SE" sz="3600" dirty="0" smtClean="0"/>
              <a:t>, dvs. dela upp kursen i moment för att öka överblicken</a:t>
            </a:r>
          </a:p>
          <a:p>
            <a:r>
              <a:rPr lang="sv-SE" sz="3600" dirty="0" smtClean="0"/>
              <a:t>Skapa </a:t>
            </a:r>
            <a:r>
              <a:rPr lang="sv-SE" sz="3600" u="sng" dirty="0" smtClean="0"/>
              <a:t>tydliga ramverk </a:t>
            </a:r>
          </a:p>
          <a:p>
            <a:r>
              <a:rPr lang="sv-SE" sz="3600" dirty="0"/>
              <a:t>Att något har fungerat i skolmiljö behöver inte innebära att det kommer att fungera i en nätbaserad miljö</a:t>
            </a:r>
          </a:p>
          <a:p>
            <a:r>
              <a:rPr lang="sv-SE" sz="3600" dirty="0" smtClean="0"/>
              <a:t>Vad som </a:t>
            </a:r>
            <a:r>
              <a:rPr lang="sv-SE" sz="3600" u="sng" dirty="0" smtClean="0"/>
              <a:t>passar bäst måste avgöras från fall till fall</a:t>
            </a:r>
            <a:r>
              <a:rPr lang="sv-SE" sz="3600" dirty="0" smtClean="0"/>
              <a:t>, utifrån ämne och studerandegrupp. </a:t>
            </a:r>
          </a:p>
        </p:txBody>
      </p:sp>
      <p:pic>
        <p:nvPicPr>
          <p:cNvPr id="7" name="Bildobjekt 6" descr="logo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4638" y="230188"/>
            <a:ext cx="4482540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Elevkommentarer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19" y="1046332"/>
            <a:ext cx="11582400" cy="650701"/>
          </a:xfrm>
        </p:spPr>
        <p:txBody>
          <a:bodyPr/>
          <a:lstStyle/>
          <a:p>
            <a:pPr marL="0" indent="0">
              <a:buNone/>
            </a:pPr>
            <a:endParaRPr lang="sv-FI" dirty="0"/>
          </a:p>
        </p:txBody>
      </p:sp>
      <p:pic>
        <p:nvPicPr>
          <p:cNvPr id="4" name="Bildobjekt 3" descr="logo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9417" y="332655"/>
            <a:ext cx="5976720" cy="1142857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12622" y="1475513"/>
            <a:ext cx="5088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”tränar dig i att ta självständigt ansvar för dina studier”</a:t>
            </a:r>
          </a:p>
          <a:p>
            <a:r>
              <a:rPr lang="sv-FI" b="1" dirty="0" smtClean="0"/>
              <a:t/>
            </a:r>
            <a:br>
              <a:rPr lang="sv-FI" b="1" dirty="0" smtClean="0"/>
            </a:br>
            <a:endParaRPr lang="sv-FI" dirty="0"/>
          </a:p>
        </p:txBody>
      </p:sp>
      <p:sp>
        <p:nvSpPr>
          <p:cNvPr id="6" name="textruta 5"/>
          <p:cNvSpPr txBox="1"/>
          <p:nvPr/>
        </p:nvSpPr>
        <p:spPr>
          <a:xfrm>
            <a:off x="5397660" y="1580040"/>
            <a:ext cx="2784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”lär dig att kommunicera elektroniskt”</a:t>
            </a:r>
            <a:endParaRPr lang="sv-FI" sz="3200" dirty="0"/>
          </a:p>
        </p:txBody>
      </p:sp>
      <p:sp>
        <p:nvSpPr>
          <p:cNvPr id="7" name="textruta 6"/>
          <p:cNvSpPr txBox="1"/>
          <p:nvPr/>
        </p:nvSpPr>
        <p:spPr>
          <a:xfrm>
            <a:off x="1001567" y="3266693"/>
            <a:ext cx="6208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”söka rätt på information på egen hand, vilket </a:t>
            </a:r>
            <a:r>
              <a:rPr lang="sv-FI" sz="3200" b="1" dirty="0"/>
              <a:t> </a:t>
            </a:r>
            <a:r>
              <a:rPr lang="sv-FI" sz="3200" b="1" dirty="0" smtClean="0"/>
              <a:t>tränar dig i självständigt tänkande”</a:t>
            </a:r>
            <a:endParaRPr lang="sv-FI" sz="3200" dirty="0"/>
          </a:p>
        </p:txBody>
      </p:sp>
      <p:sp>
        <p:nvSpPr>
          <p:cNvPr id="8" name="textruta 7"/>
          <p:cNvSpPr txBox="1"/>
          <p:nvPr/>
        </p:nvSpPr>
        <p:spPr>
          <a:xfrm>
            <a:off x="8592278" y="1697033"/>
            <a:ext cx="30723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”producera och bearbeta egna texter”</a:t>
            </a:r>
            <a:endParaRPr lang="sv-FI" sz="3200" dirty="0"/>
          </a:p>
        </p:txBody>
      </p:sp>
      <p:sp>
        <p:nvSpPr>
          <p:cNvPr id="9" name="textruta 8"/>
          <p:cNvSpPr txBox="1"/>
          <p:nvPr/>
        </p:nvSpPr>
        <p:spPr>
          <a:xfrm>
            <a:off x="527381" y="5013177"/>
            <a:ext cx="114252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”En väldigt bra erfarenhet inför fortsatta studier, eftersom många framtida studier kommer att bestå av nätkurser”</a:t>
            </a:r>
            <a:endParaRPr lang="sv-FI" sz="3200" dirty="0"/>
          </a:p>
        </p:txBody>
      </p:sp>
      <p:sp>
        <p:nvSpPr>
          <p:cNvPr id="10" name="textruta 9"/>
          <p:cNvSpPr txBox="1"/>
          <p:nvPr/>
        </p:nvSpPr>
        <p:spPr>
          <a:xfrm>
            <a:off x="8151990" y="3460468"/>
            <a:ext cx="2968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3200" b="1" dirty="0" smtClean="0"/>
              <a:t>”studera när det</a:t>
            </a:r>
          </a:p>
          <a:p>
            <a:r>
              <a:rPr lang="sv-FI" sz="3200" b="1" dirty="0" smtClean="0"/>
              <a:t> passar dig!”</a:t>
            </a:r>
            <a:endParaRPr lang="sv-FI" sz="3200" b="1" dirty="0"/>
          </a:p>
        </p:txBody>
      </p:sp>
    </p:spTree>
    <p:extLst>
      <p:ext uri="{BB962C8B-B14F-4D97-AF65-F5344CB8AC3E}">
        <p14:creationId xmlns:p14="http://schemas.microsoft.com/office/powerpoint/2010/main" val="3457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058551" cy="38046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Höstterminen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772346"/>
              </p:ext>
            </p:extLst>
          </p:nvPr>
        </p:nvGraphicFramePr>
        <p:xfrm>
          <a:off x="4149969" y="239152"/>
          <a:ext cx="8314006" cy="599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393895" y="1322363"/>
            <a:ext cx="42484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100 Elever</a:t>
            </a:r>
          </a:p>
          <a:p>
            <a:r>
              <a:rPr lang="sv-SE" sz="4400" dirty="0" smtClean="0"/>
              <a:t>74 Godkända</a:t>
            </a:r>
          </a:p>
          <a:p>
            <a:r>
              <a:rPr lang="sv-SE" sz="4400" dirty="0" smtClean="0"/>
              <a:t>26 Underkända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Bildobjekt 4" descr="logo-w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846" y="5589979"/>
            <a:ext cx="4482540" cy="1142857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6330462" y="1786597"/>
            <a:ext cx="1378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/>
              <a:t>26%</a:t>
            </a:r>
            <a:endParaRPr lang="sv-SE" sz="4800" dirty="0"/>
          </a:p>
        </p:txBody>
      </p:sp>
      <p:sp>
        <p:nvSpPr>
          <p:cNvPr id="4" name="textruta 3"/>
          <p:cNvSpPr txBox="1"/>
          <p:nvPr/>
        </p:nvSpPr>
        <p:spPr>
          <a:xfrm>
            <a:off x="8046721" y="3723020"/>
            <a:ext cx="1985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/>
              <a:t>74%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38911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76668" cy="1325563"/>
          </a:xfrm>
        </p:spPr>
        <p:txBody>
          <a:bodyPr/>
          <a:lstStyle/>
          <a:p>
            <a:r>
              <a:rPr lang="sv-SE" dirty="0" smtClean="0"/>
              <a:t>Vinterterminen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420259"/>
              </p:ext>
            </p:extLst>
          </p:nvPr>
        </p:nvGraphicFramePr>
        <p:xfrm>
          <a:off x="5008099" y="182881"/>
          <a:ext cx="5064368" cy="589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268928" y="1690688"/>
            <a:ext cx="47391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103 Elever (hittills)</a:t>
            </a:r>
          </a:p>
          <a:p>
            <a:r>
              <a:rPr lang="sv-SE" sz="4400" dirty="0" smtClean="0"/>
              <a:t>69 Godkända</a:t>
            </a:r>
          </a:p>
          <a:p>
            <a:r>
              <a:rPr lang="sv-SE" sz="4400" dirty="0" smtClean="0"/>
              <a:t>34 Underkända</a:t>
            </a:r>
            <a:endParaRPr lang="sv-SE" sz="4400" dirty="0"/>
          </a:p>
        </p:txBody>
      </p:sp>
      <p:pic>
        <p:nvPicPr>
          <p:cNvPr id="5" name="Bildobjekt 4" descr="logo-w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927" y="5505572"/>
            <a:ext cx="4482540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www.gnetkurser.com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sz="4800" dirty="0" smtClean="0"/>
              <a:t>Finns intresse av att hålla en </a:t>
            </a:r>
            <a:r>
              <a:rPr lang="sv-SE" sz="4800" dirty="0" err="1" smtClean="0"/>
              <a:t>GNet</a:t>
            </a:r>
            <a:r>
              <a:rPr lang="sv-SE" sz="4800" dirty="0" smtClean="0"/>
              <a:t> kurs?</a:t>
            </a:r>
          </a:p>
          <a:p>
            <a:pPr lvl="1"/>
            <a:r>
              <a:rPr lang="sv-SE" sz="4400" dirty="0" smtClean="0"/>
              <a:t>Diskutera med din rektor</a:t>
            </a:r>
          </a:p>
          <a:p>
            <a:r>
              <a:rPr lang="sv-SE" sz="4800" dirty="0" smtClean="0"/>
              <a:t>Övriga funderingar eller frågor</a:t>
            </a:r>
          </a:p>
          <a:p>
            <a:pPr lvl="1"/>
            <a:r>
              <a:rPr lang="sv-SE" sz="4400" dirty="0" smtClean="0"/>
              <a:t>Kom och diskutera med mig.</a:t>
            </a:r>
            <a:endParaRPr lang="sv-SE" sz="4400" dirty="0"/>
          </a:p>
        </p:txBody>
      </p:sp>
      <p:pic>
        <p:nvPicPr>
          <p:cNvPr id="5" name="Bildobjekt 4" descr="logo-w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09460" y="365125"/>
            <a:ext cx="4482540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184</Words>
  <Application>Microsoft Office PowerPoint</Application>
  <PresentationFormat>Bredbild</PresentationFormat>
  <Paragraphs>42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GNet</vt:lpstr>
      <vt:lpstr>Projektet Gnet</vt:lpstr>
      <vt:lpstr>Erfarenheter</vt:lpstr>
      <vt:lpstr>Elevkommentarer</vt:lpstr>
      <vt:lpstr>Höstterminen</vt:lpstr>
      <vt:lpstr>Vinterterminen</vt:lpstr>
      <vt:lpstr>www.gnetkurser.com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Gulin</dc:creator>
  <cp:lastModifiedBy>Johan Gulin</cp:lastModifiedBy>
  <cp:revision>26</cp:revision>
  <cp:lastPrinted>2014-03-04T10:06:56Z</cp:lastPrinted>
  <dcterms:created xsi:type="dcterms:W3CDTF">2014-03-03T10:32:13Z</dcterms:created>
  <dcterms:modified xsi:type="dcterms:W3CDTF">2014-03-07T10:13:08Z</dcterms:modified>
</cp:coreProperties>
</file>